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2" r:id="rId13"/>
    <p:sldId id="269" r:id="rId14"/>
    <p:sldId id="270" r:id="rId15"/>
    <p:sldId id="279" r:id="rId16"/>
    <p:sldId id="271" r:id="rId17"/>
    <p:sldId id="272" r:id="rId18"/>
    <p:sldId id="273" r:id="rId19"/>
    <p:sldId id="274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0BC4-30C4-437C-9B53-83C30F5E8637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53483-7BC4-4217-964B-B8C0790BC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C812-AC9F-48BD-866A-889BA0D6C7D3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C66F6-FABB-484A-BBDE-9A71DF319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C66F6-FABB-484A-BBDE-9A71DF3197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webieon technologies Pvt.Ltd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3BDA-0F85-4346-B192-59DE17AC278C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5A1A-FF87-4ADE-B3CD-7C646E619304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FD79-5FD3-485D-BF50-85FE74A6A1E5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5C57-B141-4EF0-8059-E6857441DB34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6ADC-D3BB-4B1B-B10C-35C0C1A58C32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6F72-09BB-47C8-A4CD-958EE7C03566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8FC7-F83D-4F7B-8ED1-7EAD22A635B2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6D50-D5F6-4885-8406-6A135A1B0838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BB49-EC92-486B-8EB3-0BBFF4CA8437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6D0-3589-4BBF-A879-5A23D3E51856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6D3A-5B51-4EC9-A988-A18075D9602D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72FFF6-D7F7-40BD-9498-767EBE28F5A0}" type="datetime1">
              <a:rPr lang="en-US" smtClean="0"/>
              <a:pPr/>
              <a:t>8/16/2013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40614B-54ED-4B71-967B-A761DAFED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250"/>
          </a:xfrm>
          <a:prstGeom prst="rect">
            <a:avLst/>
          </a:prstGeom>
        </p:spPr>
      </p:pic>
      <p:pic>
        <p:nvPicPr>
          <p:cNvPr id="21" name="Picture 20" descr="webieon_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057400"/>
            <a:ext cx="2438400" cy="578512"/>
          </a:xfrm>
          <a:prstGeom prst="rect">
            <a:avLst/>
          </a:prstGeom>
        </p:spPr>
      </p:pic>
      <p:pic>
        <p:nvPicPr>
          <p:cNvPr id="23" name="Picture 22" descr="webieon_text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2667000"/>
            <a:ext cx="1600200" cy="270868"/>
          </a:xfrm>
          <a:prstGeom prst="rect">
            <a:avLst/>
          </a:prstGeom>
        </p:spPr>
      </p:pic>
      <p:pic>
        <p:nvPicPr>
          <p:cNvPr id="32" name="Picture 31" descr="bkg_nu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362200"/>
            <a:ext cx="9525" cy="447675"/>
          </a:xfrm>
          <a:prstGeom prst="rect">
            <a:avLst/>
          </a:prstGeom>
        </p:spPr>
      </p:pic>
      <p:pic>
        <p:nvPicPr>
          <p:cNvPr id="33" name="Picture 32" descr="bkg_nu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362200"/>
            <a:ext cx="9525" cy="447675"/>
          </a:xfrm>
          <a:prstGeom prst="rect">
            <a:avLst/>
          </a:prstGeom>
        </p:spPr>
      </p:pic>
      <p:pic>
        <p:nvPicPr>
          <p:cNvPr id="34" name="Picture 33" descr="bkg_nu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438400"/>
            <a:ext cx="9525" cy="447675"/>
          </a:xfrm>
          <a:prstGeom prst="rect">
            <a:avLst/>
          </a:prstGeom>
        </p:spPr>
      </p:pic>
      <p:pic>
        <p:nvPicPr>
          <p:cNvPr id="36" name="Picture 35" descr="webieon_text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2743200"/>
            <a:ext cx="1981199" cy="1996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7400" y="3505200"/>
            <a:ext cx="586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Adobe Hebrew" pitchFamily="18" charset="-79"/>
                <a:cs typeface="Adobe Hebrew" pitchFamily="18" charset="-79"/>
              </a:rPr>
              <a:t>Hotel Web Application</a:t>
            </a:r>
            <a:endParaRPr lang="en-US" sz="3500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355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419600" y="6019800"/>
            <a:ext cx="441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76200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6019800" y="76200"/>
            <a:ext cx="2791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1143000"/>
            <a:ext cx="56388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Stock Management :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Hotel Assets Details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Hotel In &amp; Out Material Management 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	</a:t>
            </a: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nventory_management-30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8956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6019800" y="76200"/>
            <a:ext cx="2791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1143000"/>
            <a:ext cx="56388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SMS &amp; Email Services: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Sending Booking Status through SMS &amp; Email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send the Different Offer available for existing customers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	</a:t>
            </a: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Bulk-Sms-E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895600"/>
            <a:ext cx="320992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6019800" y="76200"/>
            <a:ext cx="2791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1143000"/>
            <a:ext cx="56388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Back Office:</a:t>
            </a: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Backend user with administrative rights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User can update information on website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Update Employee  &amp; Customer database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Announcements, Press releases</a:t>
            </a: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newback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200400"/>
            <a:ext cx="5728479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867400" y="76200"/>
            <a:ext cx="2944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9200" y="1255755"/>
            <a:ext cx="69342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600" b="1" u="sng" dirty="0" smtClean="0"/>
              <a:t>User Classes and Characteristics</a:t>
            </a:r>
            <a:r>
              <a:rPr lang="en-IN" sz="1600" u="sng" dirty="0" smtClean="0"/>
              <a:t>:</a:t>
            </a:r>
            <a:endParaRPr lang="en-US" sz="1600" dirty="0" smtClean="0"/>
          </a:p>
          <a:p>
            <a:r>
              <a:rPr lang="en-IN" sz="1600" dirty="0" smtClean="0"/>
              <a:t> </a:t>
            </a:r>
            <a:endParaRPr lang="en-US" sz="1600" dirty="0" smtClean="0"/>
          </a:p>
          <a:p>
            <a:r>
              <a:rPr lang="en-IN" sz="1600" dirty="0" smtClean="0"/>
              <a:t>The admin, will be the main user. The system is also designed to be user-friendly. </a:t>
            </a:r>
            <a:endParaRPr lang="en-US" sz="1600" dirty="0" smtClean="0"/>
          </a:p>
          <a:p>
            <a:endParaRPr lang="en-US" sz="1600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en-IN" sz="1600" dirty="0" smtClean="0"/>
              <a:t>Admin</a:t>
            </a:r>
            <a:endParaRPr lang="en-US" sz="1600" dirty="0" smtClean="0"/>
          </a:p>
          <a:p>
            <a:pPr lvl="0" fontAlgn="base">
              <a:buFont typeface="Wingdings" pitchFamily="2" charset="2"/>
              <a:buChar char="Ø"/>
            </a:pPr>
            <a:r>
              <a:rPr lang="en-IN" sz="1600" dirty="0" smtClean="0"/>
              <a:t>Operators  </a:t>
            </a:r>
          </a:p>
          <a:p>
            <a:pPr lvl="0" fontAlgn="base"/>
            <a:endParaRPr lang="en-US" sz="1600" dirty="0" smtClean="0"/>
          </a:p>
          <a:p>
            <a:pPr lvl="0"/>
            <a:r>
              <a:rPr lang="en-IN" sz="1600" b="1" dirty="0" smtClean="0"/>
              <a:t>Admin: </a:t>
            </a:r>
          </a:p>
          <a:p>
            <a:pPr lvl="0"/>
            <a:r>
              <a:rPr lang="en-IN" sz="1600" dirty="0" smtClean="0"/>
              <a:t>Admin should have prior knowledge of the system. Admin is able to control the whole system. He/she can add, delete, update and modify the system.</a:t>
            </a:r>
            <a:endParaRPr lang="en-US" sz="1600" dirty="0" smtClean="0"/>
          </a:p>
          <a:p>
            <a:r>
              <a:rPr lang="en-IN" sz="1600" dirty="0" smtClean="0"/>
              <a:t> </a:t>
            </a:r>
            <a:endParaRPr lang="en-US" sz="1600" dirty="0" smtClean="0"/>
          </a:p>
          <a:p>
            <a:pPr lvl="0"/>
            <a:r>
              <a:rPr lang="en-IN" sz="1600" b="1" dirty="0" smtClean="0"/>
              <a:t>Operators :</a:t>
            </a:r>
            <a:r>
              <a:rPr lang="en-IN" sz="1600" dirty="0" smtClean="0"/>
              <a:t> </a:t>
            </a:r>
          </a:p>
          <a:p>
            <a:pPr lvl="0"/>
            <a:r>
              <a:rPr lang="en-IN" sz="1600" dirty="0" smtClean="0"/>
              <a:t>Operator should fairly know about the usage of the system. </a:t>
            </a:r>
            <a:endParaRPr lang="en-US" sz="1600" dirty="0" smtClean="0"/>
          </a:p>
          <a:p>
            <a:r>
              <a:rPr lang="en-IN" sz="1600" dirty="0" smtClean="0"/>
              <a:t> </a:t>
            </a:r>
            <a:endParaRPr lang="en-US" sz="1600" dirty="0" smtClean="0"/>
          </a:p>
          <a:p>
            <a:pPr lvl="0"/>
            <a:r>
              <a:rPr lang="en-IN" sz="1600" b="1" dirty="0" smtClean="0"/>
              <a:t>Casual users :</a:t>
            </a:r>
          </a:p>
          <a:p>
            <a:pPr lvl="0"/>
            <a:r>
              <a:rPr lang="en-IN" sz="1600" dirty="0" smtClean="0"/>
              <a:t> Anyone can view the information of the Hotel.</a:t>
            </a:r>
            <a:endParaRPr lang="en-US" sz="1600" dirty="0" smtClean="0"/>
          </a:p>
          <a:p>
            <a:pPr fontAlgn="base"/>
            <a:r>
              <a:rPr lang="en-IN" sz="1600" dirty="0" smtClean="0"/>
              <a:t> </a:t>
            </a:r>
            <a:endParaRPr lang="en-US" sz="16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791200" y="76200"/>
            <a:ext cx="3020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752600" y="5379423"/>
            <a:ext cx="62484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09800" y="2057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05000" y="1905000"/>
            <a:ext cx="49537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Screen Shots </a:t>
            </a:r>
          </a:p>
          <a:p>
            <a:pPr algn="ctr"/>
            <a:r>
              <a:rPr lang="e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 </a:t>
            </a:r>
            <a:endParaRPr lang="en-IN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HOTEL</a:t>
            </a:r>
            <a:r>
              <a:rPr lang="e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6019800" y="76200"/>
            <a:ext cx="2791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891317"/>
            <a:ext cx="8077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SYSTEM DESIGN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371600"/>
            <a:ext cx="7162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Screen Shots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Front end of the hotel application.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752600" y="5379423"/>
            <a:ext cx="62484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133600"/>
            <a:ext cx="5949696" cy="28895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867400" y="76200"/>
            <a:ext cx="2944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891317"/>
            <a:ext cx="8077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SYSTEM DESIGN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310045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Screen Shots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Admin Login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There will be an unique id and password for admin login.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2362200"/>
            <a:ext cx="5565648" cy="31211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943600" y="76200"/>
            <a:ext cx="2867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891317"/>
            <a:ext cx="8077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SYSTEM DESIGN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242955"/>
            <a:ext cx="716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Screen Shots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en-US" sz="1400" b="1" dirty="0" smtClean="0"/>
              <a:t>Advance Booking: </a:t>
            </a:r>
          </a:p>
          <a:p>
            <a:r>
              <a:rPr lang="en-US" sz="1200" dirty="0" smtClean="0"/>
              <a:t>Advance Booking of a customer. If the customer is new click on new customer otherwise click on existing customer.</a:t>
            </a:r>
          </a:p>
          <a:p>
            <a:r>
              <a:rPr lang="en-US" sz="1400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05000" y="2286000"/>
            <a:ext cx="5721790" cy="35380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638800" y="76200"/>
            <a:ext cx="3172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891317"/>
            <a:ext cx="8077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SYSTEM DESIGN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535343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Screen Shots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en-US" sz="1400" dirty="0" smtClean="0"/>
              <a:t>If we click on existing customer and select name it will display the customer details.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81200" y="2209800"/>
            <a:ext cx="5181600" cy="33995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6019800" y="76200"/>
            <a:ext cx="2791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891317"/>
            <a:ext cx="8077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SYSTEM DESIGN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1427621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Screen Shots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en-US" sz="1400" b="1" dirty="0" smtClean="0"/>
              <a:t>Adding Employee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                                                Adding Employee details of that hotel.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28800" y="2286000"/>
            <a:ext cx="5486400" cy="3325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54035" y="2590800"/>
            <a:ext cx="322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rajan Pro" pitchFamily="18" charset="0"/>
                <a:ea typeface="Adobe Fan Heiti Std B" pitchFamily="34" charset="-128"/>
                <a:cs typeface="Adobe Hebrew" pitchFamily="18" charset="-79"/>
              </a:rPr>
              <a:t> </a:t>
            </a:r>
          </a:p>
          <a:p>
            <a:pPr algn="ctr"/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rajan Pro" pitchFamily="18" charset="0"/>
              <a:ea typeface="Adobe Fan Heiti Std B" pitchFamily="34" charset="-128"/>
              <a:cs typeface="Adobe Hebrew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2459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5638800" y="76200"/>
            <a:ext cx="3172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3429000"/>
            <a:ext cx="2808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 </a:t>
            </a:r>
            <a:endParaRPr lang="en-US" sz="3000" b="1" dirty="0"/>
          </a:p>
        </p:txBody>
      </p:sp>
      <p:sp>
        <p:nvSpPr>
          <p:cNvPr id="19" name="Rectangle 18"/>
          <p:cNvSpPr/>
          <p:nvPr/>
        </p:nvSpPr>
        <p:spPr>
          <a:xfrm>
            <a:off x="1295400" y="1524000"/>
            <a:ext cx="6858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About Us</a:t>
            </a:r>
          </a:p>
          <a:p>
            <a:r>
              <a:rPr lang="en-US" sz="1500" dirty="0" smtClean="0">
                <a:latin typeface="Calibri" pitchFamily="34" charset="0"/>
                <a:cs typeface="Calibri" pitchFamily="34" charset="0"/>
              </a:rPr>
              <a:t>Webieon Technologies Pvt. Ltd, a diversified technology company, is committed to providing the highest quality services and outsourced software product and applications development services to the global IT industry. We understand that, as a business owner, you need solutions that are proven to work and investing in exceptional people and ideas both our own, and that of our customers</a:t>
            </a:r>
          </a:p>
          <a:p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Vision</a:t>
            </a:r>
          </a:p>
          <a:p>
            <a:r>
              <a:rPr lang="en-US" sz="1500" dirty="0" smtClean="0">
                <a:latin typeface="Calibri" pitchFamily="34" charset="0"/>
                <a:cs typeface="Calibri" pitchFamily="34" charset="0"/>
              </a:rPr>
              <a:t>To be the leading provider of high end, best of breed product engineering life cycle solutions to the global software development and IT industry.</a:t>
            </a:r>
          </a:p>
          <a:p>
            <a:endParaRPr lang="en-US" sz="15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Mission Statement</a:t>
            </a:r>
          </a:p>
          <a:p>
            <a:r>
              <a:rPr lang="en-US" sz="1500" dirty="0" smtClean="0">
                <a:latin typeface="Calibri" pitchFamily="34" charset="0"/>
                <a:cs typeface="Calibri" pitchFamily="34" charset="0"/>
              </a:rPr>
              <a:t>To achieve our objective in an environment that fosters honesty, fairness and integrity and a single minded focus on the success of our customers.</a:t>
            </a:r>
          </a:p>
          <a:p>
            <a:endParaRPr lang="en-US" sz="15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943600" y="76200"/>
            <a:ext cx="2867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2819400"/>
            <a:ext cx="5278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Calibri" pitchFamily="34" charset="0"/>
                <a:cs typeface="Calibri" pitchFamily="34" charset="0"/>
              </a:rPr>
              <a:t>   THANK </a:t>
            </a:r>
            <a:r>
              <a:rPr lang="en-US" sz="7200" dirty="0" smtClean="0">
                <a:latin typeface="Calibri" pitchFamily="34" charset="0"/>
                <a:cs typeface="Calibri" pitchFamily="34" charset="0"/>
              </a:rPr>
              <a:t>YOU</a:t>
            </a:r>
            <a:endParaRPr lang="en-US" sz="7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943600" y="76200"/>
            <a:ext cx="2867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3434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Introduction: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524000"/>
            <a:ext cx="7696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Hotel application is a online web based application which covers all the aspects of hotel management. This application covers the following features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Online Booking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Online payment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Services Provided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customer Database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Billing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Employee Database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Stock Management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History of Hotel/Press Releases/Events/Contact Details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SMS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&amp; Email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Back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791200" y="76200"/>
            <a:ext cx="3020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71600" y="1143000"/>
            <a:ext cx="6477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Online Booking 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Customer can check the availability of rooms online as per dates/calendar.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Customer can check online tariff and special offers.</a:t>
            </a: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php_bsi_advance_hotel_booking_system_php_vertical_markets-49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352800"/>
            <a:ext cx="7162800" cy="1896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6019800" y="76200"/>
            <a:ext cx="2791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1143000"/>
            <a:ext cx="56388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/>
            <a:endParaRPr lang="en-US" sz="2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Online Payment 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Customer can make online payments and book the rooms.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pay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590800"/>
            <a:ext cx="4463143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943600" y="76200"/>
            <a:ext cx="2867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1143000"/>
            <a:ext cx="56388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Services Provided: Hotel</a:t>
            </a: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can list the different type of services available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Different Standard of rooms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Dining/Restaurant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24 X 7 Hour Business Center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  <a:cs typeface="Calibri" pitchFamily="34" charset="0"/>
              </a:rPr>
              <a:t>Swimming Pool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 Doctor on call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 Laundry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 Car Rental / Travel Desk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 Currency Exchange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cs typeface="Calibri" pitchFamily="34" charset="0"/>
              </a:rPr>
              <a:t> Rooms Butler and Valet Service ,etc.,</a:t>
            </a:r>
            <a:endParaRPr lang="en-US" sz="15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Hotel-Super-T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590800"/>
            <a:ext cx="2743200" cy="146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6096000" y="76200"/>
            <a:ext cx="2715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1143000"/>
            <a:ext cx="5638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customer Database :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Customer Image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Personal Information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Booking Details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	</a:t>
            </a: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971800"/>
            <a:ext cx="3429000" cy="256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6047592" y="76200"/>
            <a:ext cx="3096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1143000"/>
            <a:ext cx="56388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Billing :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Advance Receipt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We can generate check In, Check Out Receipt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Dining / Restaurant / Laundry /Other items.</a:t>
            </a:r>
          </a:p>
          <a:p>
            <a:pPr lvl="0">
              <a:buFont typeface="Wingdings" pitchFamily="2" charset="2"/>
              <a:buChar char="§"/>
            </a:pPr>
            <a:endParaRPr lang="en-US" sz="15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	</a:t>
            </a: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Hotel-Bill-Tem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971800"/>
            <a:ext cx="3581400" cy="2868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29000" y="1"/>
            <a:ext cx="29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ristina" pitchFamily="66" charset="0"/>
              </a:rPr>
              <a:t>Hotel </a:t>
            </a:r>
            <a:r>
              <a:rPr lang="en-US" sz="3600" dirty="0" err="1" smtClean="0">
                <a:solidFill>
                  <a:schemeClr val="bg1"/>
                </a:solidFill>
                <a:latin typeface="Pristina" pitchFamily="66" charset="0"/>
              </a:rPr>
              <a:t>Jashree</a:t>
            </a:r>
            <a:endParaRPr lang="en-US" sz="3600" dirty="0">
              <a:solidFill>
                <a:schemeClr val="bg1"/>
              </a:solidFill>
              <a:latin typeface="Pristina" pitchFamily="66" charset="0"/>
            </a:endParaRPr>
          </a:p>
        </p:txBody>
      </p:sp>
      <p:pic>
        <p:nvPicPr>
          <p:cNvPr id="16" name="Picture 1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0"/>
            <a:ext cx="9143999" cy="685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19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19600" y="6096000"/>
            <a:ext cx="41978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                  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Copyright </a:t>
            </a:r>
            <a:r>
              <a:rPr lang="en-US" sz="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©</a:t>
            </a:r>
            <a:r>
              <a:rPr lang="en-US" sz="1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webieon technologies Pvt.Ltd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914400" y="1219200"/>
            <a:ext cx="7467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5715000" y="76200"/>
            <a:ext cx="3096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Pristina" pitchFamily="66" charset="0"/>
              </a:rPr>
              <a:t>Hotel  Management</a:t>
            </a:r>
            <a:endParaRPr lang="en-US" sz="30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1524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91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1143000"/>
            <a:ext cx="5638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 Features: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Employee Database: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Employee personal/professional Information</a:t>
            </a:r>
          </a:p>
          <a:p>
            <a:pPr lvl="0">
              <a:buFont typeface="Wingdings" pitchFamily="2" charset="2"/>
              <a:buChar char="Ø"/>
            </a:pPr>
            <a:r>
              <a:rPr lang="en-US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Employee attendance</a:t>
            </a:r>
          </a:p>
          <a:p>
            <a:pPr lvl="0"/>
            <a:endParaRPr lang="en-US" sz="15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	</a:t>
            </a:r>
          </a:p>
          <a:p>
            <a:pPr lvl="0"/>
            <a:r>
              <a:rPr lang="en-US" sz="15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5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3906460_axislwfs_Emp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81940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1429</TotalTime>
  <Words>885</Words>
  <Application>Microsoft Office PowerPoint</Application>
  <PresentationFormat>On-screen Show (4:3)</PresentationFormat>
  <Paragraphs>279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212</cp:revision>
  <dcterms:created xsi:type="dcterms:W3CDTF">2013-08-13T11:23:22Z</dcterms:created>
  <dcterms:modified xsi:type="dcterms:W3CDTF">2013-08-16T15:00:56Z</dcterms:modified>
</cp:coreProperties>
</file>